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62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0413" cy="6858000"/>
  <p:notesSz cx="6858000" cy="9144000"/>
  <p:custDataLst>
    <p:tags r:id="rId11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12">
          <p15:clr>
            <a:srgbClr val="A4A3A4"/>
          </p15:clr>
        </p15:guide>
        <p15:guide id="2" orient="horz" pos="3884">
          <p15:clr>
            <a:srgbClr val="A4A3A4"/>
          </p15:clr>
        </p15:guide>
        <p15:guide id="3" pos="385">
          <p15:clr>
            <a:srgbClr val="A4A3A4"/>
          </p15:clr>
        </p15:guide>
        <p15:guide id="4" pos="2789">
          <p15:clr>
            <a:srgbClr val="A4A3A4"/>
          </p15:clr>
        </p15:guide>
        <p15:guide id="5" pos="2880">
          <p15:clr>
            <a:srgbClr val="A4A3A4"/>
          </p15:clr>
        </p15:guide>
        <p15:guide id="6" pos="5281">
          <p15:clr>
            <a:srgbClr val="A4A3A4"/>
          </p15:clr>
        </p15:guide>
        <p15:guide id="7" orient="horz" pos="913">
          <p15:clr>
            <a:srgbClr val="A4A3A4"/>
          </p15:clr>
        </p15:guide>
        <p15:guide id="8" orient="horz" pos="3929">
          <p15:clr>
            <a:srgbClr val="A4A3A4"/>
          </p15:clr>
        </p15:guide>
        <p15:guide id="9" pos="392">
          <p15:clr>
            <a:srgbClr val="A4A3A4"/>
          </p15:clr>
        </p15:guide>
        <p15:guide id="10" pos="3771">
          <p15:clr>
            <a:srgbClr val="A4A3A4"/>
          </p15:clr>
        </p15:guide>
        <p15:guide id="11" pos="3954">
          <p15:clr>
            <a:srgbClr val="A4A3A4"/>
          </p15:clr>
        </p15:guide>
        <p15:guide id="12" pos="7040">
          <p15:clr>
            <a:srgbClr val="A4A3A4"/>
          </p15:clr>
        </p15:guide>
        <p15:guide id="13" pos="73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CC"/>
    <a:srgbClr val="FFFFFF"/>
    <a:srgbClr val="000000"/>
    <a:srgbClr val="FFCC00"/>
    <a:srgbClr val="FF6600"/>
    <a:srgbClr val="FF0000"/>
    <a:srgbClr val="990000"/>
    <a:srgbClr val="FF0099"/>
    <a:srgbClr val="CC3399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25" autoAdjust="0"/>
  </p:normalViewPr>
  <p:slideViewPr>
    <p:cSldViewPr showGuides="1">
      <p:cViewPr varScale="1">
        <p:scale>
          <a:sx n="119" d="100"/>
          <a:sy n="119" d="100"/>
        </p:scale>
        <p:origin x="96" y="378"/>
      </p:cViewPr>
      <p:guideLst>
        <p:guide orient="horz" pos="1012"/>
        <p:guide orient="horz" pos="3884"/>
        <p:guide pos="385"/>
        <p:guide pos="2789"/>
        <p:guide pos="2880"/>
        <p:guide pos="5281"/>
        <p:guide orient="horz" pos="913"/>
        <p:guide orient="horz" pos="3929"/>
        <p:guide pos="392"/>
        <p:guide pos="3771"/>
        <p:guide pos="3954"/>
        <p:guide pos="7040"/>
        <p:guide pos="733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C734BB09-483B-4C4B-A5A4-C02A22055B0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5207" y="6477000"/>
            <a:ext cx="3959769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2694" y="6477000"/>
            <a:ext cx="407947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0" y="-14069"/>
            <a:ext cx="12190413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22300" y="1295400"/>
            <a:ext cx="8725800" cy="838200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GB" noProof="0" dirty="0" smtClean="0"/>
              <a:t>Click to edit Master title style</a:t>
            </a:r>
            <a:endParaRPr lang="en-GB" noProof="0" dirty="0" smtClean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22300" y="2286000"/>
            <a:ext cx="8723683" cy="1752600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GB" noProof="0" dirty="0" smtClean="0"/>
              <a:t>Click to edit Master subtitle style</a:t>
            </a:r>
            <a:endParaRPr lang="en-GB" noProof="0" dirty="0" smtClean="0"/>
          </a:p>
        </p:txBody>
      </p:sp>
      <p:pic>
        <p:nvPicPr>
          <p:cNvPr id="3" name="SD_ART_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98" y="6029562"/>
            <a:ext cx="5212800" cy="626400"/>
          </a:xfrm>
          <a:prstGeom prst="rect">
            <a:avLst/>
          </a:prstGeom>
        </p:spPr>
      </p:pic>
      <p:pic>
        <p:nvPicPr>
          <p:cNvPr id="8" name="SD_ART_Logo_bmkArt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98" y="6029562"/>
            <a:ext cx="5199729" cy="626400"/>
          </a:xfrm>
          <a:prstGeom prst="rect">
            <a:avLst/>
          </a:prstGeom>
        </p:spPr>
      </p:pic>
      <p:pic>
        <p:nvPicPr>
          <p:cNvPr id="7" name="SD_ART_Logo_bmkArt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98" y="6029562"/>
            <a:ext cx="5199729" cy="626400"/>
          </a:xfrm>
          <a:prstGeom prst="rect">
            <a:avLst/>
          </a:prstGeom>
        </p:spPr>
      </p:pic>
      <p:sp>
        <p:nvSpPr>
          <p:cNvPr id="4" name="SD_ART_Frise"/>
          <p:cNvSpPr/>
          <p:nvPr userDrawn="1"/>
        </p:nvSpPr>
        <p:spPr bwMode="auto">
          <a:xfrm>
            <a:off x="7150413" y="3393256"/>
            <a:ext cx="5040000" cy="23400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  <p:pic>
        <p:nvPicPr>
          <p:cNvPr id="6" name="SD_ART_Frise_bmkArt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413" y="3393256"/>
            <a:ext cx="5040000" cy="2340218"/>
          </a:xfrm>
          <a:prstGeom prst="rect">
            <a:avLst/>
          </a:prstGeom>
        </p:spPr>
      </p:pic>
      <p:pic>
        <p:nvPicPr>
          <p:cNvPr id="5" name="SD_ART_Frise_bmkArt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413" y="3393256"/>
            <a:ext cx="5040000" cy="2340218"/>
          </a:xfrm>
          <a:prstGeom prst="rect">
            <a:avLst/>
          </a:prstGeom>
        </p:spPr>
      </p:pic>
      <p:pic>
        <p:nvPicPr>
          <p:cNvPr id="13" name="Picture 4" descr="DTU Corporate logo_F_A0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465" y="279398"/>
            <a:ext cx="485265" cy="70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2145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smtClean="0"/>
              <a:t>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7723-A45C-4EB5-B374-FC09D95661B0}" type="datetime3">
              <a:rPr lang="en-GB" smtClean="0"/>
              <a:t>12.12.2017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48616"/>
            <a:ext cx="10563358" cy="1143000"/>
          </a:xfrm>
        </p:spPr>
        <p:txBody>
          <a:bodyPr/>
          <a:lstStyle/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2301" y="1449388"/>
            <a:ext cx="5364162" cy="47879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6974" y="1449388"/>
            <a:ext cx="5362575" cy="47879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81003-F7D7-4D99-9891-951CA3363AA7}" type="datetime3">
              <a:rPr lang="en-GB" smtClean="0"/>
              <a:t>12.12.2017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Pladsholder til dias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30975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F41D-9CDC-46FF-89D2-22E39C173F8C}" type="datetime3">
              <a:rPr lang="en-GB" smtClean="0"/>
              <a:t>12.12.2017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Pladsholder til dias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72F5D-9053-4EB4-9165-5F153EDC9421}" type="datetime3">
              <a:rPr lang="en-GB" smtClean="0"/>
              <a:t>12.12.2017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11639549" y="6476999"/>
            <a:ext cx="550863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70714425-D3F2-43D1-AF90-8B02031ADB03}" type="datetime3">
              <a:rPr lang="en-GB" smtClean="0"/>
              <a:pPr/>
              <a:t>12.12.2017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420938" y="6477000"/>
            <a:ext cx="2305369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00">
                <a:solidFill>
                  <a:srgbClr val="000000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22300" y="6477000"/>
            <a:ext cx="598341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rgbClr val="000000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48616"/>
            <a:ext cx="1056335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title style</a:t>
            </a:r>
            <a:endParaRPr lang="en-GB" dirty="0" smtClean="0"/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2300" y="1449388"/>
            <a:ext cx="11017250" cy="4795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 smtClean="0"/>
          </a:p>
        </p:txBody>
      </p:sp>
      <p:sp>
        <p:nvSpPr>
          <p:cNvPr id="113676" name="SD_Off_Workarea"/>
          <p:cNvSpPr>
            <a:spLocks noChangeArrowheads="1"/>
          </p:cNvSpPr>
          <p:nvPr/>
        </p:nvSpPr>
        <p:spPr bwMode="auto">
          <a:xfrm>
            <a:off x="1318511" y="6477000"/>
            <a:ext cx="6108844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eaLnBrk="0" hangingPunct="0">
              <a:spcBef>
                <a:spcPct val="0"/>
              </a:spcBef>
            </a:pPr>
            <a:r>
              <a:rPr lang="en-US" sz="900" b="1" smtClean="0">
                <a:solidFill>
                  <a:srgbClr val="000000"/>
                </a:solidFill>
              </a:rPr>
              <a:t>DTU Physics, Technical University of Denmark</a:t>
            </a:r>
            <a:endParaRPr lang="en-GB" sz="900" b="1" dirty="0">
              <a:solidFill>
                <a:srgbClr val="000000"/>
              </a:solidFill>
            </a:endParaRPr>
          </a:p>
        </p:txBody>
      </p:sp>
      <p:sp>
        <p:nvSpPr>
          <p:cNvPr id="15" name="SD_FLD_DocumentDate"/>
          <p:cNvSpPr txBox="1">
            <a:spLocks/>
          </p:cNvSpPr>
          <p:nvPr userDrawn="1"/>
        </p:nvSpPr>
        <p:spPr>
          <a:xfrm>
            <a:off x="9726307" y="6477000"/>
            <a:ext cx="1913515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da-DK"/>
            </a:defPPr>
            <a:lvl1pPr algn="r" rtl="0" fontAlgn="base">
              <a:spcBef>
                <a:spcPct val="50000"/>
              </a:spcBef>
              <a:spcAft>
                <a:spcPct val="0"/>
              </a:spcAft>
              <a:defRPr sz="9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1pPr>
            <a:lvl2pPr marL="457200" algn="l" rtl="0" fontAlgn="base">
              <a:spcBef>
                <a:spcPct val="5000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2pPr>
            <a:lvl3pPr marL="914400" algn="l" rtl="0" fontAlgn="base">
              <a:spcBef>
                <a:spcPct val="5000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3pPr>
            <a:lvl4pPr marL="1371600" algn="l" rtl="0" fontAlgn="base">
              <a:spcBef>
                <a:spcPct val="5000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4pPr>
            <a:lvl5pPr marL="1828800" algn="l" rtl="0" fontAlgn="base">
              <a:spcBef>
                <a:spcPct val="5000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9pPr>
          </a:lstStyle>
          <a:p>
            <a:r>
              <a:rPr lang="en-GB" sz="900" smtClean="0"/>
              <a:t>12 December 2017</a:t>
            </a:r>
            <a:endParaRPr lang="en-GB" sz="900" dirty="0"/>
          </a:p>
        </p:txBody>
      </p:sp>
      <p:pic>
        <p:nvPicPr>
          <p:cNvPr id="23" name="Picture 4" descr="DTU Corporate logo_F_A0"/>
          <p:cNvPicPr>
            <a:picLocks noChangeAspect="1"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465" y="279398"/>
            <a:ext cx="485265" cy="70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88913" indent="-188913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rgbClr val="000000"/>
          </a:solidFill>
          <a:latin typeface="+mn-lt"/>
          <a:ea typeface="+mn-ea"/>
          <a:cs typeface="+mn-cs"/>
        </a:defRPr>
      </a:lvl1pPr>
      <a:lvl2pPr marL="574675" indent="-195263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rgbClr val="000000"/>
          </a:solidFill>
          <a:latin typeface="+mn-lt"/>
          <a:ea typeface="+mn-ea"/>
        </a:defRPr>
      </a:lvl2pPr>
      <a:lvl3pPr marL="1279525" indent="-2286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rgbClr val="000000"/>
          </a:solidFill>
          <a:latin typeface="+mn-lt"/>
          <a:ea typeface="+mn-ea"/>
        </a:defRPr>
      </a:lvl3pPr>
      <a:lvl4pPr marL="1698625" indent="-2286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rgbClr val="000000"/>
          </a:solidFill>
          <a:latin typeface="+mn-lt"/>
          <a:ea typeface="+mn-ea"/>
        </a:defRPr>
      </a:lvl4pPr>
      <a:lvl5pPr marL="2117725" indent="-2286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rgbClr val="000000"/>
          </a:solidFill>
          <a:latin typeface="+mn-lt"/>
          <a:ea typeface="+mn-ea"/>
        </a:defRPr>
      </a:lvl5pPr>
      <a:lvl6pPr marL="2574925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3032125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89325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946525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MLL Resolution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Error function fitting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Horizontal line top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1291616"/>
            <a:ext cx="8342069" cy="5040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4702991" y="2324817"/>
            <a:ext cx="216024" cy="792088"/>
          </a:xfrm>
          <a:prstGeom prst="rect">
            <a:avLst/>
          </a:prstGeom>
          <a:solidFill>
            <a:srgbClr val="3366CC">
              <a:alpha val="5019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6381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Horizontal line top fit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3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14" y="1700808"/>
            <a:ext cx="5439001" cy="4082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15286" y="1945316"/>
            <a:ext cx="43204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Fitting an error function with a width corresponding to the RMS of a Gaussian convolution of a sharp step. So the reported resolution (</a:t>
            </a:r>
            <a:r>
              <a:rPr lang="el-GR" dirty="0" smtClean="0"/>
              <a:t>σ</a:t>
            </a:r>
            <a:r>
              <a:rPr lang="en-GB" dirty="0" smtClean="0"/>
              <a:t>) is the RMS width of the point spread function.</a:t>
            </a:r>
          </a:p>
          <a:p>
            <a:r>
              <a:rPr lang="en-GB" dirty="0" smtClean="0"/>
              <a:t>The error on the fit is given at 1 standard deviation.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3162079" y="2911890"/>
            <a:ext cx="22322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σ</a:t>
            </a:r>
            <a:r>
              <a:rPr lang="en-US" dirty="0" smtClean="0"/>
              <a:t> = (</a:t>
            </a:r>
            <a:r>
              <a:rPr lang="en-150" dirty="0" smtClean="0"/>
              <a:t>43.5</a:t>
            </a:r>
            <a:r>
              <a:rPr lang="en-US" dirty="0"/>
              <a:t>±</a:t>
            </a:r>
            <a:r>
              <a:rPr lang="en-150" dirty="0" smtClean="0"/>
              <a:t>5.</a:t>
            </a:r>
            <a:r>
              <a:rPr lang="en-US" dirty="0" smtClean="0"/>
              <a:t>8) nm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3502918" y="3378478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 = 60.8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6063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Horizontal line bottom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1291616"/>
            <a:ext cx="8342069" cy="5040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4769271" y="4605010"/>
            <a:ext cx="216024" cy="792088"/>
          </a:xfrm>
          <a:prstGeom prst="rect">
            <a:avLst/>
          </a:prstGeom>
          <a:solidFill>
            <a:srgbClr val="3366CC">
              <a:alpha val="5019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9698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Horizontal line bottom fit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14" y="1700808"/>
            <a:ext cx="5439001" cy="4082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58702" y="2852936"/>
            <a:ext cx="22322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σ</a:t>
            </a:r>
            <a:r>
              <a:rPr lang="en-US" dirty="0" smtClean="0"/>
              <a:t> = (3</a:t>
            </a:r>
            <a:r>
              <a:rPr lang="en-150" dirty="0" smtClean="0"/>
              <a:t>3.5</a:t>
            </a:r>
            <a:r>
              <a:rPr lang="en-US" dirty="0" smtClean="0"/>
              <a:t>±7.7) nm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1899541" y="3319524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 = 60.8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7074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Vertical line left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98" y="1291616"/>
            <a:ext cx="8342069" cy="5040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782838" y="3762849"/>
            <a:ext cx="1080120" cy="148778"/>
          </a:xfrm>
          <a:prstGeom prst="rect">
            <a:avLst/>
          </a:prstGeom>
          <a:solidFill>
            <a:srgbClr val="3366CC">
              <a:alpha val="5019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8536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Vertical line left fit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7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14" y="1700808"/>
            <a:ext cx="5439001" cy="4082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58902" y="3573016"/>
            <a:ext cx="22322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σ</a:t>
            </a:r>
            <a:r>
              <a:rPr lang="en-US" dirty="0" smtClean="0"/>
              <a:t> = (24.9±4.8) nm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3699741" y="4039604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 = 46.0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01331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heme/theme1.xml><?xml version="1.0" encoding="utf-8"?>
<a:theme xmlns:a="http://schemas.openxmlformats.org/drawingml/2006/main" name="Institute">
  <a:themeElements>
    <a:clrScheme name="DTU">
      <a:dk1>
        <a:srgbClr val="000000"/>
      </a:dk1>
      <a:lt1>
        <a:srgbClr val="FFFFFF"/>
      </a:lt1>
      <a:dk2>
        <a:srgbClr val="990000"/>
      </a:dk2>
      <a:lt2>
        <a:srgbClr val="999999"/>
      </a:lt2>
      <a:accent1>
        <a:srgbClr val="FF9900"/>
      </a:accent1>
      <a:accent2>
        <a:srgbClr val="99CC33"/>
      </a:accent2>
      <a:accent3>
        <a:srgbClr val="990066"/>
      </a:accent3>
      <a:accent4>
        <a:srgbClr val="3366CC"/>
      </a:accent4>
      <a:accent5>
        <a:srgbClr val="990000"/>
      </a:accent5>
      <a:accent6>
        <a:srgbClr val="999999"/>
      </a:accent6>
      <a:hlink>
        <a:srgbClr val="3366CC"/>
      </a:hlink>
      <a:folHlink>
        <a:srgbClr val="999999"/>
      </a:folHlink>
    </a:clrScheme>
    <a:fontScheme name="DTU Corporate UK">
      <a:majorFont>
        <a:latin typeface="Verdana"/>
        <a:ea typeface="ＭＳ Ｐゴシック"/>
        <a:cs typeface=""/>
      </a:majorFont>
      <a:minorFont>
        <a:latin typeface="Verdan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a-DK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ＭＳ Ｐゴシック" pitchFamily="-8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a-DK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ＭＳ Ｐゴシック" pitchFamily="-80" charset="-128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1 DTU Template.potx" id="{DCBB0D47-5BC6-435C-9126-D3D343B0B928}" vid="{2DC669D5-2566-4482-AB47-A5699F5A435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 DTU Template</Template>
  <TotalTime>20</TotalTime>
  <Words>113</Words>
  <Application>Microsoft Office PowerPoint</Application>
  <PresentationFormat>Custom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ＭＳ Ｐゴシック</vt:lpstr>
      <vt:lpstr>Verdana</vt:lpstr>
      <vt:lpstr>Institute</vt:lpstr>
      <vt:lpstr>MLL Resolution</vt:lpstr>
      <vt:lpstr>Horizontal line top</vt:lpstr>
      <vt:lpstr>Horizontal line top fit</vt:lpstr>
      <vt:lpstr>Horizontal line bottom</vt:lpstr>
      <vt:lpstr>Horizontal line bottom fit</vt:lpstr>
      <vt:lpstr>Vertical line left</vt:lpstr>
      <vt:lpstr>Vertical line left fit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MLL Resolution</dc:title>
  <dc:creator>Anders Filsøe Pedersen</dc:creator>
  <cp:lastModifiedBy>Anders Pedersen</cp:lastModifiedBy>
  <cp:revision>11</cp:revision>
  <dcterms:created xsi:type="dcterms:W3CDTF">2017-12-12T12:18:50Z</dcterms:created>
  <dcterms:modified xsi:type="dcterms:W3CDTF">2017-12-12T12:39:48Z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_DocumentLanguageString">
    <vt:lpwstr>Engelsk (Storbritannien)</vt:lpwstr>
  </property>
  <property fmtid="{D5CDD505-2E9C-101B-9397-08002B2CF9AE}" pid="3" name="SD_CtlText_Usersettings_Userprofile">
    <vt:lpwstr>AFP</vt:lpwstr>
  </property>
  <property fmtid="{D5CDD505-2E9C-101B-9397-08002B2CF9AE}" pid="4" name="SD_DocumentLanguage">
    <vt:lpwstr>en-GB</vt:lpwstr>
  </property>
  <property fmtid="{D5CDD505-2E9C-101B-9397-08002B2CF9AE}" pid="5" name="sdDocumentDate">
    <vt:lpwstr>43081</vt:lpwstr>
  </property>
  <property fmtid="{D5CDD505-2E9C-101B-9397-08002B2CF9AE}" pid="6" name="sdDocumentDateFormat">
    <vt:lpwstr>en-GB:dd MMMM yyyy</vt:lpwstr>
  </property>
  <property fmtid="{D5CDD505-2E9C-101B-9397-08002B2CF9AE}" pid="7" name="SD_UserprofileName">
    <vt:lpwstr>AFP</vt:lpwstr>
  </property>
  <property fmtid="{D5CDD505-2E9C-101B-9397-08002B2CF9AE}" pid="8" name="SD_Office_SD_OFF_ID">
    <vt:lpwstr>26</vt:lpwstr>
  </property>
  <property fmtid="{D5CDD505-2E9C-101B-9397-08002B2CF9AE}" pid="9" name="SD_Office_SD_OFF_Group">
    <vt:lpwstr>Institut</vt:lpwstr>
  </property>
  <property fmtid="{D5CDD505-2E9C-101B-9397-08002B2CF9AE}" pid="10" name="SD_Office_SD_OFF_Identity">
    <vt:lpwstr>DTU Fysik</vt:lpwstr>
  </property>
  <property fmtid="{D5CDD505-2E9C-101B-9397-08002B2CF9AE}" pid="11" name="SD_Office_SD_OFF_DTUNavn">
    <vt:lpwstr>Technical University of Denmark</vt:lpwstr>
  </property>
  <property fmtid="{D5CDD505-2E9C-101B-9397-08002B2CF9AE}" pid="12" name="SD_Office_SD_OFF_Workarea">
    <vt:lpwstr>DTU Physics, Technical University of Denmark</vt:lpwstr>
  </property>
  <property fmtid="{D5CDD505-2E9C-101B-9397-08002B2CF9AE}" pid="13" name="SD_Office_SD_OFF_Name">
    <vt:lpwstr>Department of Physics</vt:lpwstr>
  </property>
  <property fmtid="{D5CDD505-2E9C-101B-9397-08002B2CF9AE}" pid="14" name="SD_Office_SD_OFF_Address">
    <vt:lpwstr>Fysikvej</vt:lpwstr>
  </property>
  <property fmtid="{D5CDD505-2E9C-101B-9397-08002B2CF9AE}" pid="15" name="SD_Office_SD_OFF_City">
    <vt:lpwstr>2800 Kgs. Lyngby*Denmark</vt:lpwstr>
  </property>
  <property fmtid="{D5CDD505-2E9C-101B-9397-08002B2CF9AE}" pid="16" name="SD_Office_SD_OFF_CVR">
    <vt:lpwstr>DK 30 06 09 46</vt:lpwstr>
  </property>
  <property fmtid="{D5CDD505-2E9C-101B-9397-08002B2CF9AE}" pid="17" name="SD_Office_SD_OFF_Phone">
    <vt:lpwstr>45 25 33 44</vt:lpwstr>
  </property>
  <property fmtid="{D5CDD505-2E9C-101B-9397-08002B2CF9AE}" pid="18" name="SD_Office_SD_OFF_Phone_2">
    <vt:lpwstr>45 93 23 99</vt:lpwstr>
  </property>
  <property fmtid="{D5CDD505-2E9C-101B-9397-08002B2CF9AE}" pid="19" name="SD_Office_SD_OFF_Department">
    <vt:lpwstr>Building 307</vt:lpwstr>
  </property>
  <property fmtid="{D5CDD505-2E9C-101B-9397-08002B2CF9AE}" pid="20" name="SD_Office_SD_OFF_Web">
    <vt:lpwstr>www.fysik.dtu.dk</vt:lpwstr>
  </property>
  <property fmtid="{D5CDD505-2E9C-101B-9397-08002B2CF9AE}" pid="21" name="SD_Office_SD_OFF_ImageDefinition">
    <vt:lpwstr>Udkast</vt:lpwstr>
  </property>
  <property fmtid="{D5CDD505-2E9C-101B-9397-08002B2CF9AE}" pid="22" name="SD_Office_SD_OFF_ArtworkDefinition">
    <vt:lpwstr>Standard</vt:lpwstr>
  </property>
  <property fmtid="{D5CDD505-2E9C-101B-9397-08002B2CF9AE}" pid="23" name="SD_Office_SD_OFF_PELogoName">
    <vt:lpwstr>Physics_SecondLogo_%IANA%.png</vt:lpwstr>
  </property>
  <property fmtid="{D5CDD505-2E9C-101B-9397-08002B2CF9AE}" pid="24" name="SD_Office_SD_OFF_FriseName">
    <vt:lpwstr>Physics_frise.png</vt:lpwstr>
  </property>
  <property fmtid="{D5CDD505-2E9C-101B-9397-08002B2CF9AE}" pid="25" name="SD_Office_SD_OFF_LogoName">
    <vt:lpwstr>Fysik_%IANA%.wmf</vt:lpwstr>
  </property>
  <property fmtid="{D5CDD505-2E9C-101B-9397-08002B2CF9AE}" pid="26" name="SD_Office_SD_OFF_ColorTheme">
    <vt:lpwstr>DTU</vt:lpwstr>
  </property>
  <property fmtid="{D5CDD505-2E9C-101B-9397-08002B2CF9AE}" pid="27" name="SD_USR_Name">
    <vt:lpwstr>Anders Filsøe Pedersen</vt:lpwstr>
  </property>
  <property fmtid="{D5CDD505-2E9C-101B-9397-08002B2CF9AE}" pid="28" name="SD_USR_Initials">
    <vt:lpwstr>AFP</vt:lpwstr>
  </property>
  <property fmtid="{D5CDD505-2E9C-101B-9397-08002B2CF9AE}" pid="29" name="SD_USR_Title">
    <vt:lpwstr>Postdoc</vt:lpwstr>
  </property>
  <property fmtid="{D5CDD505-2E9C-101B-9397-08002B2CF9AE}" pid="30" name="SD_USR_DirectPhone">
    <vt:lpwstr/>
  </property>
  <property fmtid="{D5CDD505-2E9C-101B-9397-08002B2CF9AE}" pid="31" name="SD_USR_Email">
    <vt:lpwstr>anfils@fysik.dtu.dk</vt:lpwstr>
  </property>
  <property fmtid="{D5CDD505-2E9C-101B-9397-08002B2CF9AE}" pid="32" name="SD_OFF_Identity">
    <vt:lpwstr>DTU Fysik</vt:lpwstr>
  </property>
  <property fmtid="{D5CDD505-2E9C-101B-9397-08002B2CF9AE}" pid="33" name="SD_USR_Department">
    <vt:lpwstr>NEXMAP</vt:lpwstr>
  </property>
  <property fmtid="{D5CDD505-2E9C-101B-9397-08002B2CF9AE}" pid="34" name="DocumentInfoFinished">
    <vt:lpwstr>True</vt:lpwstr>
  </property>
</Properties>
</file>

<file path=docProps/thumbnail.jpeg>
</file>